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6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751B-12F5-43F2-8FA0-BC0689434EA8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99992" y="3933056"/>
            <a:ext cx="4244008" cy="360041"/>
          </a:xfrm>
        </p:spPr>
        <p:txBody>
          <a:bodyPr>
            <a:noAutofit/>
          </a:bodyPr>
          <a:lstStyle/>
          <a:p>
            <a:pPr algn="r"/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Imformatika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99992" y="4365104"/>
            <a:ext cx="4240560" cy="504056"/>
          </a:xfrm>
        </p:spPr>
        <p:txBody>
          <a:bodyPr>
            <a:normAutofit/>
          </a:bodyPr>
          <a:lstStyle/>
          <a:p>
            <a:pPr algn="r"/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Oktató: </a:t>
            </a: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Katona Péter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Neumann-</a:t>
            </a:r>
            <a:r>
              <a:rPr lang="en-US" dirty="0" err="1"/>
              <a:t>elvű</a:t>
            </a:r>
            <a:r>
              <a:rPr lang="en-US" dirty="0"/>
              <a:t> </a:t>
            </a:r>
            <a:r>
              <a:rPr lang="en-US" dirty="0" err="1"/>
              <a:t>gépek</a:t>
            </a:r>
            <a:r>
              <a:rPr lang="en-US" dirty="0"/>
              <a:t> </a:t>
            </a:r>
            <a:r>
              <a:rPr lang="en-US" dirty="0" err="1"/>
              <a:t>felépítése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 smtClean="0"/>
              <a:t>A </a:t>
            </a:r>
            <a:r>
              <a:rPr lang="en-US" b="0" dirty="0" err="1" smtClean="0"/>
              <a:t>számítógép</a:t>
            </a:r>
            <a:r>
              <a:rPr lang="en-US" b="0" dirty="0" smtClean="0"/>
              <a:t> </a:t>
            </a:r>
            <a:r>
              <a:rPr lang="en-US" b="0" dirty="0" err="1"/>
              <a:t>önvezérlését</a:t>
            </a:r>
            <a:r>
              <a:rPr lang="en-US" b="0" dirty="0"/>
              <a:t> </a:t>
            </a:r>
            <a:r>
              <a:rPr lang="en-US" b="0" dirty="0" err="1"/>
              <a:t>végző</a:t>
            </a:r>
            <a:r>
              <a:rPr lang="en-US" b="0" dirty="0"/>
              <a:t> </a:t>
            </a:r>
            <a:r>
              <a:rPr lang="en-US" b="0" dirty="0" smtClean="0"/>
              <a:t>CPU, </a:t>
            </a:r>
            <a:r>
              <a:rPr lang="en-US" b="0" dirty="0"/>
              <a:t>azaz központi </a:t>
            </a:r>
            <a:r>
              <a:rPr lang="en-US" b="0" dirty="0" err="1"/>
              <a:t>feldolgozó</a:t>
            </a:r>
            <a:r>
              <a:rPr lang="en-US" b="0" dirty="0"/>
              <a:t> </a:t>
            </a:r>
            <a:r>
              <a:rPr lang="en-US" b="0" dirty="0" err="1" smtClean="0"/>
              <a:t>egység</a:t>
            </a:r>
            <a:r>
              <a:rPr lang="en-US" b="0" dirty="0" smtClean="0"/>
              <a:t> </a:t>
            </a:r>
            <a:r>
              <a:rPr lang="en-US" b="0" dirty="0"/>
              <a:t>(</a:t>
            </a:r>
            <a:r>
              <a:rPr lang="en-US" b="0" dirty="0" err="1" smtClean="0"/>
              <a:t>processzor</a:t>
            </a:r>
            <a:r>
              <a:rPr lang="en-US" b="0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b="0" dirty="0" err="1"/>
              <a:t>A</a:t>
            </a:r>
            <a:r>
              <a:rPr lang="en-US" b="0" dirty="0" err="1" smtClean="0"/>
              <a:t>z</a:t>
            </a:r>
            <a:r>
              <a:rPr lang="en-US" b="0" dirty="0" smtClean="0"/>
              <a:t> </a:t>
            </a:r>
            <a:r>
              <a:rPr lang="en-US" b="0" dirty="0"/>
              <a:t>adatokat és programokat a műveletek végzésének idejére tároló </a:t>
            </a:r>
            <a:r>
              <a:rPr lang="en-US" b="0" dirty="0" err="1"/>
              <a:t>operatív</a:t>
            </a:r>
            <a:r>
              <a:rPr lang="en-US" b="0" dirty="0"/>
              <a:t> </a:t>
            </a:r>
            <a:r>
              <a:rPr lang="en-US" b="0" dirty="0" err="1" smtClean="0"/>
              <a:t>memória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 err="1"/>
              <a:t>A</a:t>
            </a:r>
            <a:r>
              <a:rPr lang="en-US" b="0" dirty="0" err="1" smtClean="0"/>
              <a:t>z</a:t>
            </a:r>
            <a:r>
              <a:rPr lang="en-US" b="0" dirty="0" smtClean="0"/>
              <a:t> </a:t>
            </a:r>
            <a:r>
              <a:rPr lang="en-US" b="0" dirty="0"/>
              <a:t>egységek közti adatforgalmat lebonyolító </a:t>
            </a:r>
            <a:r>
              <a:rPr lang="en-US" b="0" dirty="0" err="1"/>
              <a:t>vezetékek</a:t>
            </a:r>
            <a:r>
              <a:rPr lang="en-US" b="0" dirty="0"/>
              <a:t> </a:t>
            </a:r>
            <a:r>
              <a:rPr lang="en-US" b="0" dirty="0" err="1" smtClean="0"/>
              <a:t>rendszere</a:t>
            </a:r>
            <a:r>
              <a:rPr lang="en-US" b="0" dirty="0" smtClean="0"/>
              <a:t> </a:t>
            </a:r>
            <a:r>
              <a:rPr lang="en-US" b="0" dirty="0"/>
              <a:t>(</a:t>
            </a:r>
            <a:r>
              <a:rPr lang="en-US" b="0" dirty="0" err="1"/>
              <a:t>adatsín-rendszer</a:t>
            </a:r>
            <a:r>
              <a:rPr lang="en-US" b="0" dirty="0" smtClean="0"/>
              <a:t>)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A</a:t>
            </a:r>
            <a:r>
              <a:rPr lang="en-US" b="0" dirty="0" smtClean="0"/>
              <a:t> </a:t>
            </a:r>
            <a:r>
              <a:rPr lang="en-US" b="0" dirty="0"/>
              <a:t>felhasználókkal történő kommunikációt végző I/O </a:t>
            </a:r>
            <a:r>
              <a:rPr lang="en-US" b="0" dirty="0" err="1" smtClean="0"/>
              <a:t>rendszer</a:t>
            </a:r>
            <a:r>
              <a:rPr lang="en-US" b="0" dirty="0" smtClean="0"/>
              <a:t> </a:t>
            </a:r>
            <a:r>
              <a:rPr lang="en-US" b="0" dirty="0"/>
              <a:t>(ide soroljuk a hosszútávú adattárolást végző tárakat is</a:t>
            </a:r>
            <a:r>
              <a:rPr lang="en-US" b="0" dirty="0" smtClean="0"/>
              <a:t>)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Egyéb</a:t>
            </a:r>
            <a:r>
              <a:rPr lang="en-US" b="0" dirty="0" smtClean="0"/>
              <a:t> </a:t>
            </a:r>
            <a:r>
              <a:rPr lang="en-US" b="0" dirty="0" err="1"/>
              <a:t>járulékos</a:t>
            </a:r>
            <a:r>
              <a:rPr lang="en-US" b="0" dirty="0"/>
              <a:t> </a:t>
            </a:r>
            <a:r>
              <a:rPr lang="en-US" b="0" dirty="0" err="1" smtClean="0"/>
              <a:t>egységek</a:t>
            </a:r>
            <a:r>
              <a:rPr lang="en-US" b="0" dirty="0" smtClean="0"/>
              <a:t>, </a:t>
            </a:r>
            <a:r>
              <a:rPr lang="en-US" b="0" dirty="0"/>
              <a:t>melyek a működés fizikai feltételeit biztosítják (hűtőrendszer, energiaellátás stb.).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F034-DD0E-5447-9DC2-B1B4A511D1EA}" type="datetime1">
              <a:rPr lang="hu-HU" smtClean="0"/>
              <a:t>2015.09.09.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Katona Péter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8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‪</a:t>
            </a:r>
            <a:r>
              <a:rPr lang="en-US" dirty="0" err="1" smtClean="0"/>
              <a:t>Periféria</a:t>
            </a:r>
            <a:r>
              <a:rPr lang="en-US" dirty="0" smtClean="0"/>
              <a:t>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Olyan</a:t>
            </a:r>
            <a:r>
              <a:rPr lang="en-US" b="0" dirty="0" smtClean="0"/>
              <a:t> </a:t>
            </a:r>
            <a:r>
              <a:rPr lang="en-US" b="0" dirty="0" err="1" smtClean="0"/>
              <a:t>számítógépes</a:t>
            </a:r>
            <a:r>
              <a:rPr lang="en-US" b="0" dirty="0" smtClean="0"/>
              <a:t> </a:t>
            </a:r>
            <a:r>
              <a:rPr lang="en-US" b="0" dirty="0" err="1"/>
              <a:t>hardver</a:t>
            </a:r>
            <a:r>
              <a:rPr lang="en-US" b="0" dirty="0"/>
              <a:t>, </a:t>
            </a:r>
            <a:r>
              <a:rPr lang="en-US" b="0" dirty="0" err="1"/>
              <a:t>amivel</a:t>
            </a:r>
            <a:r>
              <a:rPr lang="en-US" b="0" dirty="0"/>
              <a:t> </a:t>
            </a:r>
            <a:r>
              <a:rPr lang="en-US" b="0" dirty="0" err="1" smtClean="0"/>
              <a:t>egy</a:t>
            </a:r>
            <a:r>
              <a:rPr lang="en-US" b="0" dirty="0" smtClean="0"/>
              <a:t> </a:t>
            </a:r>
            <a:r>
              <a:rPr lang="en-US" b="0" dirty="0" err="1" smtClean="0"/>
              <a:t>számítógép</a:t>
            </a:r>
            <a:r>
              <a:rPr lang="en-US" b="0" dirty="0" smtClean="0"/>
              <a:t> </a:t>
            </a:r>
            <a:r>
              <a:rPr lang="en-US" b="0" dirty="0" err="1"/>
              <a:t>képességeit</a:t>
            </a:r>
            <a:r>
              <a:rPr lang="en-US" b="0" dirty="0"/>
              <a:t> </a:t>
            </a:r>
            <a:r>
              <a:rPr lang="en-US" b="0" dirty="0" err="1" smtClean="0"/>
              <a:t>bővíthetjük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Azon</a:t>
            </a:r>
            <a:r>
              <a:rPr lang="en-US" b="0" dirty="0" smtClean="0"/>
              <a:t> </a:t>
            </a:r>
            <a:r>
              <a:rPr lang="en-US" b="0" dirty="0" err="1" smtClean="0"/>
              <a:t>eszközök</a:t>
            </a:r>
            <a:r>
              <a:rPr lang="en-US" b="0" dirty="0" smtClean="0"/>
              <a:t>, </a:t>
            </a:r>
            <a:r>
              <a:rPr lang="en-US" b="0" dirty="0" err="1"/>
              <a:t>amelyek</a:t>
            </a:r>
            <a:r>
              <a:rPr lang="en-US" b="0" dirty="0"/>
              <a:t> </a:t>
            </a:r>
            <a:r>
              <a:rPr lang="en-US" b="0" dirty="0" err="1"/>
              <a:t>opcionális</a:t>
            </a:r>
            <a:r>
              <a:rPr lang="en-US" b="0" dirty="0"/>
              <a:t> </a:t>
            </a:r>
            <a:r>
              <a:rPr lang="en-US" b="0" dirty="0" err="1"/>
              <a:t>természetűek</a:t>
            </a:r>
            <a:r>
              <a:rPr lang="en-US" b="0" dirty="0"/>
              <a:t>, </a:t>
            </a:r>
            <a:r>
              <a:rPr lang="en-US" b="0" dirty="0" err="1"/>
              <a:t>szemben</a:t>
            </a:r>
            <a:r>
              <a:rPr lang="en-US" b="0" dirty="0"/>
              <a:t> </a:t>
            </a:r>
            <a:r>
              <a:rPr lang="en-US" b="0" dirty="0" err="1"/>
              <a:t>azokkal</a:t>
            </a:r>
            <a:r>
              <a:rPr lang="en-US" b="0" dirty="0"/>
              <a:t>, </a:t>
            </a:r>
            <a:r>
              <a:rPr lang="en-US" b="0" dirty="0" err="1"/>
              <a:t>melyekre</a:t>
            </a:r>
            <a:r>
              <a:rPr lang="en-US" b="0" dirty="0"/>
              <a:t> </a:t>
            </a:r>
            <a:r>
              <a:rPr lang="en-US" b="0" dirty="0" err="1"/>
              <a:t>vagy</a:t>
            </a:r>
            <a:r>
              <a:rPr lang="en-US" b="0" dirty="0"/>
              <a:t> </a:t>
            </a:r>
            <a:r>
              <a:rPr lang="en-US" b="0" dirty="0" err="1"/>
              <a:t>minden</a:t>
            </a:r>
            <a:r>
              <a:rPr lang="en-US" b="0" dirty="0"/>
              <a:t> </a:t>
            </a:r>
            <a:r>
              <a:rPr lang="en-US" b="0" dirty="0" err="1"/>
              <a:t>esetben</a:t>
            </a:r>
            <a:r>
              <a:rPr lang="en-US" b="0" dirty="0"/>
              <a:t> </a:t>
            </a:r>
            <a:r>
              <a:rPr lang="en-US" b="0" dirty="0" err="1" smtClean="0"/>
              <a:t>szükség</a:t>
            </a:r>
            <a:r>
              <a:rPr lang="en-US" b="0" dirty="0" smtClean="0"/>
              <a:t> </a:t>
            </a:r>
            <a:r>
              <a:rPr lang="en-US" b="0" dirty="0"/>
              <a:t>van, </a:t>
            </a:r>
            <a:r>
              <a:rPr lang="en-US" b="0" dirty="0" err="1"/>
              <a:t>vagy</a:t>
            </a:r>
            <a:r>
              <a:rPr lang="en-US" b="0" dirty="0"/>
              <a:t> </a:t>
            </a:r>
            <a:r>
              <a:rPr lang="en-US" b="0" dirty="0" err="1" smtClean="0"/>
              <a:t>elengedhetetlen</a:t>
            </a:r>
            <a:r>
              <a:rPr lang="en-US" b="0" dirty="0" smtClean="0"/>
              <a:t> </a:t>
            </a:r>
            <a:r>
              <a:rPr lang="en-US" b="0" dirty="0" err="1"/>
              <a:t>alapkövetelmény</a:t>
            </a:r>
            <a:r>
              <a:rPr lang="en-US" b="0" dirty="0"/>
              <a:t> </a:t>
            </a:r>
            <a:r>
              <a:rPr lang="en-US" b="0" dirty="0" err="1" smtClean="0"/>
              <a:t>meglétük</a:t>
            </a:r>
            <a:endParaRPr lang="en-US" b="0" dirty="0" smtClean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Típusai</a:t>
            </a:r>
            <a:r>
              <a:rPr lang="en-US" b="0" dirty="0" smtClean="0"/>
              <a:t>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Háttértárak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b="0" dirty="0" err="1" smtClean="0"/>
              <a:t>Bemenet</a:t>
            </a:r>
            <a:endParaRPr lang="en-US" b="0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Kimenet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b="0" dirty="0" err="1" smtClean="0"/>
              <a:t>Hálózati</a:t>
            </a:r>
            <a:r>
              <a:rPr lang="en-US" b="0" dirty="0" smtClean="0"/>
              <a:t> </a:t>
            </a:r>
            <a:r>
              <a:rPr lang="en-US" b="0" dirty="0" err="1" smtClean="0"/>
              <a:t>eszközök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F034-DD0E-5447-9DC2-B1B4A511D1EA}" type="datetime1">
              <a:rPr lang="hu-HU" smtClean="0"/>
              <a:t>2015.09.09.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Katona Péter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6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Feladat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A számítógép alkotórészeinek bemutatása: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CPU</a:t>
            </a:r>
            <a:r>
              <a:rPr lang="hu-HU" dirty="0" smtClean="0"/>
              <a:t> (1 oldal, max. 1,5)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Memória</a:t>
            </a:r>
            <a:r>
              <a:rPr lang="hu-HU" dirty="0"/>
              <a:t>(1 oldal, </a:t>
            </a:r>
            <a:r>
              <a:rPr lang="hu-HU" dirty="0" smtClean="0"/>
              <a:t>max. </a:t>
            </a:r>
            <a:r>
              <a:rPr lang="hu-HU" dirty="0"/>
              <a:t>1,5</a:t>
            </a:r>
            <a:r>
              <a:rPr lang="hu-HU" dirty="0" smtClean="0"/>
              <a:t>)</a:t>
            </a:r>
            <a:endParaRPr lang="en-US" dirty="0" smtClean="0"/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Perifériák</a:t>
            </a:r>
            <a:r>
              <a:rPr lang="hu-HU" dirty="0"/>
              <a:t>(1 oldal, </a:t>
            </a:r>
            <a:r>
              <a:rPr lang="hu-HU" dirty="0" smtClean="0"/>
              <a:t>max. </a:t>
            </a:r>
            <a:r>
              <a:rPr lang="hu-HU" dirty="0"/>
              <a:t>1,5</a:t>
            </a:r>
            <a:r>
              <a:rPr lang="hu-HU" dirty="0" smtClean="0"/>
              <a:t>)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hu-HU" dirty="0" smtClean="0"/>
              <a:t>1 oldalon belül: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Történet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Felépítés</a:t>
            </a:r>
            <a:r>
              <a:rPr lang="hu-HU" dirty="0" smtClean="0"/>
              <a:t>/működés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 err="1" smtClean="0"/>
              <a:t>Típusok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F034-DD0E-5447-9DC2-B1B4A511D1EA}" type="datetime1">
              <a:rPr lang="hu-HU" smtClean="0"/>
              <a:t>2015.09.09.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Katona Péter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8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efelé nyíl feliratnak 12"/>
          <p:cNvSpPr/>
          <p:nvPr/>
        </p:nvSpPr>
        <p:spPr>
          <a:xfrm>
            <a:off x="6731001" y="2794000"/>
            <a:ext cx="1721920" cy="1413933"/>
          </a:xfrm>
          <a:prstGeom prst="downArrowCallout">
            <a:avLst>
              <a:gd name="adj1" fmla="val 20000"/>
              <a:gd name="adj2" fmla="val 22899"/>
              <a:gd name="adj3" fmla="val 25000"/>
              <a:gd name="adj4" fmla="val 29352"/>
            </a:avLst>
          </a:prstGeom>
          <a:solidFill>
            <a:srgbClr val="C0504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F034-DD0E-5447-9DC2-B1B4A511D1EA}" type="datetime1">
              <a:rPr lang="hu-HU" smtClean="0"/>
              <a:t>2015.09.09.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Katona Péter</a:t>
            </a: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1109133" y="745067"/>
            <a:ext cx="3386667" cy="4834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1329264" y="1583267"/>
            <a:ext cx="2937933" cy="127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Történet</a:t>
            </a:r>
            <a:endParaRPr lang="hu-HU" sz="5400" dirty="0">
              <a:solidFill>
                <a:schemeClr val="tx1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333499" y="2971798"/>
            <a:ext cx="2937933" cy="11683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Felépítés/Működés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329266" y="4207933"/>
            <a:ext cx="2937933" cy="12022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Típusok</a:t>
            </a:r>
            <a:endParaRPr lang="hu-HU" sz="6000" dirty="0">
              <a:solidFill>
                <a:schemeClr val="tx1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902200" y="3048000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400" dirty="0" smtClean="0"/>
              <a:t>X 3</a:t>
            </a:r>
            <a:endParaRPr lang="hu-HU" sz="54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6460067" y="1871133"/>
            <a:ext cx="19928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u-HU" sz="2800" dirty="0" smtClean="0"/>
              <a:t>CPU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800" dirty="0" smtClean="0"/>
              <a:t>Memória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800" dirty="0" smtClean="0"/>
              <a:t>Perifériák</a:t>
            </a:r>
            <a:endParaRPr lang="hu-HU" sz="28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5599610" y="4248349"/>
            <a:ext cx="3204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Vázlatosan, röviden</a:t>
            </a:r>
          </a:p>
          <a:p>
            <a:r>
              <a:rPr lang="hu-HU" dirty="0" smtClean="0"/>
              <a:t>(mivel több dolog tartozik ide)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668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build="p"/>
      <p:bldP spid="14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189</Words>
  <Application>Microsoft Office PowerPoint</Application>
  <PresentationFormat>Diavetítés a képernyőre (4:3 oldalarány)</PresentationFormat>
  <Paragraphs>46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Imformatika</vt:lpstr>
      <vt:lpstr>A Neumann-elvű gépek felépítése</vt:lpstr>
      <vt:lpstr>‪Periféria‬</vt:lpstr>
      <vt:lpstr>Feladat</vt:lpstr>
      <vt:lpstr>PowerPoint bemutató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Tantárgy neve</dc:title>
  <dc:creator>Biomechanika</dc:creator>
  <cp:lastModifiedBy>Katona Péter</cp:lastModifiedBy>
  <cp:revision>13</cp:revision>
  <dcterms:created xsi:type="dcterms:W3CDTF">2015-08-18T11:06:56Z</dcterms:created>
  <dcterms:modified xsi:type="dcterms:W3CDTF">2015-09-09T09:39:51Z</dcterms:modified>
</cp:coreProperties>
</file>