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89" r:id="rId3"/>
    <p:sldId id="298" r:id="rId4"/>
    <p:sldId id="304" r:id="rId5"/>
    <p:sldId id="299" r:id="rId6"/>
    <p:sldId id="306" r:id="rId7"/>
    <p:sldId id="302" r:id="rId8"/>
    <p:sldId id="305" r:id="rId9"/>
    <p:sldId id="300" r:id="rId10"/>
    <p:sldId id="301" r:id="rId11"/>
    <p:sldId id="297" r:id="rId12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5" autoAdjust="0"/>
    <p:restoredTop sz="83973" autoAdjust="0"/>
  </p:normalViewPr>
  <p:slideViewPr>
    <p:cSldViewPr>
      <p:cViewPr varScale="1">
        <p:scale>
          <a:sx n="42" d="100"/>
          <a:sy n="42" d="100"/>
        </p:scale>
        <p:origin x="1182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5B575-5083-4574-968D-05221E26DC1A}" type="datetimeFigureOut">
              <a:rPr lang="hu-HU" smtClean="0"/>
              <a:pPr/>
              <a:t>2016.01.27.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F6658-6587-4CFE-AE1C-1D59F5A063B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0528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Budapest; 2015.december 15. TF szakmai est</a:t>
            </a:r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2F6658-6587-4CFE-AE1C-1D59F5A063BE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1897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8B53B-A0DB-4465-B100-561363CA5F6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6201A-14EC-472D-909A-95BCE0801A3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6E7BB-06E4-4F34-AA63-7D5D25F72DE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7C82-15F5-48EC-827B-C84B1BE6B593}" type="datetimeFigureOut">
              <a:rPr lang="hu-HU" smtClean="0"/>
              <a:pPr/>
              <a:t>2016.01.27.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27233-D34D-4919-B598-F6C4238B32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36587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7C82-15F5-48EC-827B-C84B1BE6B593}" type="datetimeFigureOut">
              <a:rPr lang="hu-HU" smtClean="0"/>
              <a:pPr/>
              <a:t>2016.01.27.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27233-D34D-4919-B598-F6C4238B32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6042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7C82-15F5-48EC-827B-C84B1BE6B593}" type="datetimeFigureOut">
              <a:rPr lang="hu-HU" smtClean="0"/>
              <a:pPr/>
              <a:t>2016.01.27.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27233-D34D-4919-B598-F6C4238B32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0223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7C82-15F5-48EC-827B-C84B1BE6B593}" type="datetimeFigureOut">
              <a:rPr lang="hu-HU" smtClean="0"/>
              <a:pPr/>
              <a:t>2016.01.27.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27233-D34D-4919-B598-F6C4238B32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57746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7C82-15F5-48EC-827B-C84B1BE6B593}" type="datetimeFigureOut">
              <a:rPr lang="hu-HU" smtClean="0"/>
              <a:pPr/>
              <a:t>2016.01.27.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27233-D34D-4919-B598-F6C4238B32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15740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7C82-15F5-48EC-827B-C84B1BE6B593}" type="datetimeFigureOut">
              <a:rPr lang="hu-HU" smtClean="0"/>
              <a:pPr/>
              <a:t>2016.01.27.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27233-D34D-4919-B598-F6C4238B32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71955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7C82-15F5-48EC-827B-C84B1BE6B593}" type="datetimeFigureOut">
              <a:rPr lang="hu-HU" smtClean="0"/>
              <a:pPr/>
              <a:t>2016.01.27.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27233-D34D-4919-B598-F6C4238B32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93701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7C82-15F5-48EC-827B-C84B1BE6B593}" type="datetimeFigureOut">
              <a:rPr lang="hu-HU" smtClean="0"/>
              <a:pPr/>
              <a:t>2016.01.27.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27233-D34D-4919-B598-F6C4238B32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3180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 cstate="print">
            <a:alphaModFix amt="33000"/>
            <a:lum/>
          </a:blip>
          <a:srcRect/>
          <a:stretch>
            <a:fillRect l="-6000" t="4000" r="-7000" b="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u-HU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371D9-4558-4A7A-8537-2B70CA1DD87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7C82-15F5-48EC-827B-C84B1BE6B593}" type="datetimeFigureOut">
              <a:rPr lang="hu-HU" smtClean="0"/>
              <a:pPr/>
              <a:t>2016.01.27.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27233-D34D-4919-B598-F6C4238B32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013919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7C82-15F5-48EC-827B-C84B1BE6B593}" type="datetimeFigureOut">
              <a:rPr lang="hu-HU" smtClean="0"/>
              <a:pPr/>
              <a:t>2016.01.27.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27233-D34D-4919-B598-F6C4238B32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147843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7C82-15F5-48EC-827B-C84B1BE6B593}" type="datetimeFigureOut">
              <a:rPr lang="hu-HU" smtClean="0"/>
              <a:pPr/>
              <a:t>2016.01.27.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27233-D34D-4919-B598-F6C4238B32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921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50E0F-307C-48E9-9A0E-BC48FF9BE7A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C015C-11E7-4D91-ABD4-95D34361550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D0B90-2C00-4079-BA2B-39D75C07805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67B45-E9DE-4B5C-AA1E-2F9EB51BFE6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78699-01BD-46B9-864C-4BEA59376D2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91958-9E89-4DA6-8BD8-BC6BD465696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DC65E-FCFA-4BEB-A053-5C01E281959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3000"/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3EBC2797-FC46-49C4-BF2F-C2EE6DD92CB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C7C82-15F5-48EC-827B-C84B1BE6B593}" type="datetimeFigureOut">
              <a:rPr lang="hu-HU" smtClean="0"/>
              <a:pPr/>
              <a:t>2016.01.27.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27233-D34D-4919-B598-F6C4238B32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6389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moapp.io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rezi.com/yxfbpaazng7b/instructing-freestyle-step-by-step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rtfish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iaski.org/download/2014-15_ISIA_Qualifications_Status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764704"/>
            <a:ext cx="8435975" cy="5112568"/>
          </a:xfrm>
        </p:spPr>
        <p:txBody>
          <a:bodyPr/>
          <a:lstStyle/>
          <a:p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dirty="0" smtClean="0"/>
              <a:t>A </a:t>
            </a:r>
            <a:r>
              <a:rPr lang="hu-HU" dirty="0" err="1" smtClean="0"/>
              <a:t>freestyle</a:t>
            </a:r>
            <a:r>
              <a:rPr lang="hu-HU" dirty="0" smtClean="0"/>
              <a:t> sí fejlődési tendenciái</a:t>
            </a: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2800" dirty="0" smtClean="0"/>
              <a:t>Kiss Dániel</a:t>
            </a:r>
            <a:br>
              <a:rPr lang="hu-HU" sz="2800" dirty="0" smtClean="0"/>
            </a:br>
            <a:r>
              <a:rPr lang="hu-HU" sz="2800" dirty="0" smtClean="0"/>
              <a:t>(349)</a:t>
            </a:r>
            <a:br>
              <a:rPr lang="hu-HU" sz="2800" dirty="0" smtClean="0"/>
            </a:br>
            <a:r>
              <a:rPr lang="hu-HU" sz="2800" dirty="0" smtClean="0"/>
              <a:t>*** síoktató</a:t>
            </a:r>
            <a:br>
              <a:rPr lang="hu-HU" sz="2800" dirty="0" smtClean="0"/>
            </a:b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1600" dirty="0" smtClean="0"/>
              <a:t/>
            </a:r>
            <a:br>
              <a:rPr lang="hu-HU" sz="1600" dirty="0" smtClean="0"/>
            </a:br>
            <a:r>
              <a:rPr lang="hu-HU" sz="1600" dirty="0" smtClean="0"/>
              <a:t>Budapest; 2015.december 15. TF szakmai est</a:t>
            </a: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2800" dirty="0" smtClean="0"/>
              <a:t/>
            </a:r>
            <a:br>
              <a:rPr lang="hu-HU" sz="2800" dirty="0" smtClean="0"/>
            </a:br>
            <a:endParaRPr lang="hu-HU" sz="2500" b="1" dirty="0" smtClean="0"/>
          </a:p>
        </p:txBody>
      </p:sp>
    </p:spTree>
    <p:extLst>
      <p:ext uri="{BB962C8B-B14F-4D97-AF65-F5344CB8AC3E}">
        <p14:creationId xmlns:p14="http://schemas.microsoft.com/office/powerpoint/2010/main" val="38334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8435975" cy="576262"/>
          </a:xfrm>
        </p:spPr>
        <p:txBody>
          <a:bodyPr/>
          <a:lstStyle/>
          <a:p>
            <a:pPr eaLnBrk="1" hangingPunct="1"/>
            <a:r>
              <a:rPr lang="hu-HU" sz="2500" b="1" dirty="0" smtClean="0"/>
              <a:t>Köszönöm a figyelmet!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836910"/>
            <a:ext cx="6624736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47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Jövőkép…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u="sng" dirty="0" smtClean="0">
                <a:hlinkClick r:id="rId2"/>
              </a:rPr>
              <a:t>http://moapp.io/</a:t>
            </a:r>
            <a:endParaRPr lang="hu-HU" dirty="0" smtClean="0"/>
          </a:p>
          <a:p>
            <a:r>
              <a:rPr lang="hu-HU" dirty="0" smtClean="0"/>
              <a:t>Applikáció - alkalmazás</a:t>
            </a:r>
          </a:p>
          <a:p>
            <a:r>
              <a:rPr lang="hu-HU" dirty="0" smtClean="0"/>
              <a:t>Ígéretes béta verzió</a:t>
            </a:r>
          </a:p>
          <a:p>
            <a:r>
              <a:rPr lang="hu-HU" dirty="0" smtClean="0"/>
              <a:t>Fényképező programként működik</a:t>
            </a:r>
          </a:p>
          <a:p>
            <a:r>
              <a:rPr lang="hu-HU" dirty="0" smtClean="0"/>
              <a:t>Képeket összefűzi és tartalommal tölti fel</a:t>
            </a:r>
          </a:p>
          <a:p>
            <a:r>
              <a:rPr lang="hu-HU" dirty="0" smtClean="0"/>
              <a:t>Mozgások elemzésére</a:t>
            </a:r>
          </a:p>
          <a:p>
            <a:r>
              <a:rPr lang="hu-HU" dirty="0" smtClean="0"/>
              <a:t>Látványos jelenetek megörökítésére</a:t>
            </a:r>
          </a:p>
          <a:p>
            <a:r>
              <a:rPr lang="hu-HU" dirty="0" smtClean="0"/>
              <a:t>Száraz edzésekhez is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Interski</a:t>
            </a:r>
            <a:r>
              <a:rPr lang="hu-HU" dirty="0" smtClean="0"/>
              <a:t> kongresszus </a:t>
            </a:r>
            <a:r>
              <a:rPr lang="hu-HU" dirty="0" err="1" smtClean="0"/>
              <a:t>freestyle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sz="2400" dirty="0" smtClean="0"/>
              <a:t>résztvevő országok és képviselőik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z="2000" dirty="0" smtClean="0"/>
              <a:t>David Oliver – USA – PSIA, AASI</a:t>
            </a:r>
          </a:p>
          <a:p>
            <a:pPr lvl="0"/>
            <a:r>
              <a:rPr lang="hu-HU" sz="2000" dirty="0" err="1" smtClean="0"/>
              <a:t>Ryan</a:t>
            </a:r>
            <a:r>
              <a:rPr lang="hu-HU" sz="2000" dirty="0" smtClean="0"/>
              <a:t> </a:t>
            </a:r>
            <a:r>
              <a:rPr lang="hu-HU" sz="2000" dirty="0" err="1" smtClean="0"/>
              <a:t>Cristofferson</a:t>
            </a:r>
            <a:r>
              <a:rPr lang="hu-HU" sz="2000" dirty="0" smtClean="0"/>
              <a:t> – USA – PSIA, AASI</a:t>
            </a:r>
          </a:p>
          <a:p>
            <a:pPr lvl="0"/>
            <a:r>
              <a:rPr lang="hu-HU" sz="2000" dirty="0" err="1" smtClean="0"/>
              <a:t>Kyle</a:t>
            </a:r>
            <a:r>
              <a:rPr lang="hu-HU" sz="2000" dirty="0" smtClean="0"/>
              <a:t> Armstrong – CAN – CSIA, AMSC</a:t>
            </a:r>
          </a:p>
          <a:p>
            <a:pPr lvl="0"/>
            <a:r>
              <a:rPr lang="hu-HU" sz="2000" dirty="0" err="1" smtClean="0"/>
              <a:t>Olivier</a:t>
            </a:r>
            <a:r>
              <a:rPr lang="hu-HU" sz="2000" dirty="0" smtClean="0"/>
              <a:t> </a:t>
            </a:r>
            <a:r>
              <a:rPr lang="hu-HU" sz="2000" dirty="0" err="1" smtClean="0"/>
              <a:t>Godbout</a:t>
            </a:r>
            <a:r>
              <a:rPr lang="hu-HU" sz="2000" dirty="0" smtClean="0"/>
              <a:t> – CAN – CSIA, AMSC</a:t>
            </a:r>
          </a:p>
          <a:p>
            <a:pPr lvl="0"/>
            <a:r>
              <a:rPr lang="hu-HU" sz="2000" dirty="0" err="1" smtClean="0"/>
              <a:t>Jere</a:t>
            </a:r>
            <a:r>
              <a:rPr lang="hu-HU" sz="2000" dirty="0" smtClean="0"/>
              <a:t> </a:t>
            </a:r>
            <a:r>
              <a:rPr lang="hu-HU" sz="2000" dirty="0" err="1" smtClean="0"/>
              <a:t>Asikainen</a:t>
            </a:r>
            <a:r>
              <a:rPr lang="hu-HU" sz="2000" dirty="0" smtClean="0"/>
              <a:t> – FIN </a:t>
            </a:r>
          </a:p>
          <a:p>
            <a:pPr lvl="0"/>
            <a:r>
              <a:rPr lang="hu-HU" sz="2000" dirty="0" err="1" smtClean="0"/>
              <a:t>Josephine</a:t>
            </a:r>
            <a:r>
              <a:rPr lang="hu-HU" sz="2000" dirty="0" smtClean="0"/>
              <a:t> – CHI</a:t>
            </a:r>
          </a:p>
          <a:p>
            <a:pPr lvl="0"/>
            <a:r>
              <a:rPr lang="hu-HU" sz="2000" dirty="0" err="1" smtClean="0"/>
              <a:t>Chicky</a:t>
            </a:r>
            <a:r>
              <a:rPr lang="hu-HU" sz="2000" dirty="0" smtClean="0"/>
              <a:t> - CHI</a:t>
            </a:r>
          </a:p>
          <a:p>
            <a:pPr lvl="0"/>
            <a:r>
              <a:rPr lang="hu-HU" sz="2000" dirty="0" smtClean="0"/>
              <a:t>Tony </a:t>
            </a:r>
            <a:r>
              <a:rPr lang="hu-HU" sz="2000" dirty="0" err="1" smtClean="0"/>
              <a:t>Cheresarov</a:t>
            </a:r>
            <a:r>
              <a:rPr lang="hu-HU" sz="2000" dirty="0" smtClean="0"/>
              <a:t> – BUL </a:t>
            </a:r>
          </a:p>
          <a:p>
            <a:pPr lvl="0"/>
            <a:r>
              <a:rPr lang="hu-HU" sz="2000" dirty="0" smtClean="0"/>
              <a:t>Jordan </a:t>
            </a:r>
            <a:r>
              <a:rPr lang="hu-HU" sz="2000" dirty="0" err="1" smtClean="0"/>
              <a:t>Matchirski</a:t>
            </a:r>
            <a:r>
              <a:rPr lang="hu-HU" sz="2000" dirty="0" smtClean="0"/>
              <a:t> - BUL</a:t>
            </a:r>
          </a:p>
          <a:p>
            <a:pPr lvl="0"/>
            <a:r>
              <a:rPr lang="hu-HU" sz="2000" dirty="0" smtClean="0"/>
              <a:t>Ben </a:t>
            </a:r>
            <a:r>
              <a:rPr lang="hu-HU" sz="2000" dirty="0" err="1" smtClean="0"/>
              <a:t>Darlow</a:t>
            </a:r>
            <a:r>
              <a:rPr lang="hu-HU" sz="2000" dirty="0" smtClean="0"/>
              <a:t> – NZL - NZISA</a:t>
            </a:r>
          </a:p>
          <a:p>
            <a:pPr lvl="0"/>
            <a:r>
              <a:rPr lang="hu-HU" sz="2000" dirty="0" err="1" smtClean="0"/>
              <a:t>Toby</a:t>
            </a:r>
            <a:r>
              <a:rPr lang="hu-HU" sz="2000" dirty="0" smtClean="0"/>
              <a:t> </a:t>
            </a:r>
            <a:r>
              <a:rPr lang="hu-HU" sz="2000" dirty="0" err="1" smtClean="0"/>
              <a:t>Arnott</a:t>
            </a:r>
            <a:r>
              <a:rPr lang="hu-HU" sz="2000" dirty="0" smtClean="0"/>
              <a:t> – NZL - NZSIA</a:t>
            </a:r>
          </a:p>
          <a:p>
            <a:pPr lvl="0"/>
            <a:r>
              <a:rPr lang="hu-HU" sz="2000" dirty="0" smtClean="0"/>
              <a:t>T- AUS - Mt. </a:t>
            </a:r>
            <a:r>
              <a:rPr lang="hu-HU" sz="2000" dirty="0" err="1" smtClean="0"/>
              <a:t>Buller</a:t>
            </a:r>
            <a:endParaRPr lang="hu-HU" sz="2000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Interski</a:t>
            </a:r>
            <a:r>
              <a:rPr lang="hu-HU" dirty="0" smtClean="0"/>
              <a:t> Team Hungary 2015</a:t>
            </a:r>
            <a:br>
              <a:rPr lang="hu-HU" dirty="0" smtClean="0"/>
            </a:br>
            <a:r>
              <a:rPr lang="hu-HU" sz="3600" dirty="0" smtClean="0"/>
              <a:t>elméleti előadás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Freestyle előadás: 2015.09.08.</a:t>
            </a:r>
            <a:endParaRPr lang="hu-HU" dirty="0" smtClean="0">
              <a:hlinkClick r:id="rId2"/>
            </a:endParaRPr>
          </a:p>
          <a:p>
            <a:r>
              <a:rPr lang="hu-HU" dirty="0" smtClean="0">
                <a:hlinkClick r:id="rId2"/>
              </a:rPr>
              <a:t>https://prezi.com/yxfbpaazng7b/instructing-freestyle-step-by-step/</a:t>
            </a:r>
            <a:endParaRPr lang="hu-HU" dirty="0" smtClean="0"/>
          </a:p>
          <a:p>
            <a:r>
              <a:rPr lang="hu-HU" dirty="0" smtClean="0"/>
              <a:t>Miért volt erős szakmai anyag?</a:t>
            </a:r>
          </a:p>
          <a:p>
            <a:r>
              <a:rPr lang="hu-HU" dirty="0" smtClean="0"/>
              <a:t>Kérdések kint</a:t>
            </a:r>
          </a:p>
          <a:p>
            <a:r>
              <a:rPr lang="hu-HU" dirty="0" smtClean="0"/>
              <a:t>Kérdés részetekről</a:t>
            </a:r>
          </a:p>
          <a:p>
            <a:pPr>
              <a:buNone/>
            </a:pPr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Interski</a:t>
            </a:r>
            <a:r>
              <a:rPr lang="hu-HU" dirty="0" smtClean="0"/>
              <a:t> Team Hungary 2015</a:t>
            </a:r>
            <a:br>
              <a:rPr lang="hu-HU" dirty="0" smtClean="0"/>
            </a:br>
            <a:r>
              <a:rPr lang="hu-HU" sz="3600" dirty="0" smtClean="0"/>
              <a:t>gyakorlati foglalkozás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Gyakorlati WS 2015.09.09. 15 fő részvételével – kb. 25 fő fordult meg</a:t>
            </a:r>
          </a:p>
          <a:p>
            <a:r>
              <a:rPr lang="hu-HU" dirty="0" smtClean="0"/>
              <a:t>Legfiatalabb 20 év, legidősebb 66 év</a:t>
            </a:r>
          </a:p>
          <a:p>
            <a:r>
              <a:rPr lang="hu-HU" dirty="0" smtClean="0"/>
              <a:t>Kihez szóltunk?</a:t>
            </a:r>
          </a:p>
          <a:p>
            <a:r>
              <a:rPr lang="hu-HU" dirty="0" smtClean="0"/>
              <a:t>Mik voltak az azonosságok, mik voltak a különbségek?</a:t>
            </a:r>
          </a:p>
          <a:p>
            <a:r>
              <a:rPr lang="hu-HU" dirty="0" smtClean="0"/>
              <a:t>Célcsoport</a:t>
            </a:r>
          </a:p>
          <a:p>
            <a:r>
              <a:rPr lang="hu-HU" dirty="0" err="1" smtClean="0"/>
              <a:t>Jurassic</a:t>
            </a:r>
            <a:r>
              <a:rPr lang="hu-HU" dirty="0" smtClean="0"/>
              <a:t> park - US</a:t>
            </a:r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Isabel</a:t>
            </a:r>
            <a:r>
              <a:rPr lang="hu-HU" dirty="0" smtClean="0"/>
              <a:t> </a:t>
            </a:r>
            <a:r>
              <a:rPr lang="hu-HU" dirty="0" err="1" smtClean="0"/>
              <a:t>Jud</a:t>
            </a:r>
            <a:r>
              <a:rPr lang="hu-HU" dirty="0" smtClean="0"/>
              <a:t> – SUI</a:t>
            </a:r>
            <a:br>
              <a:rPr lang="hu-HU" dirty="0" smtClean="0"/>
            </a:br>
            <a:r>
              <a:rPr lang="hu-HU" sz="2800" dirty="0" err="1" smtClean="0"/>
              <a:t>Swiss</a:t>
            </a:r>
            <a:r>
              <a:rPr lang="hu-HU" sz="2800" dirty="0" smtClean="0"/>
              <a:t> </a:t>
            </a:r>
            <a:r>
              <a:rPr lang="hu-HU" sz="2800" dirty="0" err="1" smtClean="0"/>
              <a:t>Snowsport</a:t>
            </a:r>
            <a:r>
              <a:rPr lang="hu-HU" sz="2800" dirty="0" smtClean="0"/>
              <a:t> kiképző oktatója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hlinkClick r:id="rId2"/>
              </a:rPr>
              <a:t>http://www.dartfish.com/</a:t>
            </a:r>
            <a:endParaRPr lang="hu-HU" dirty="0" smtClean="0"/>
          </a:p>
          <a:p>
            <a:r>
              <a:rPr lang="hu-HU" dirty="0" err="1" smtClean="0"/>
              <a:t>Capture</a:t>
            </a:r>
            <a:r>
              <a:rPr lang="hu-HU" dirty="0" smtClean="0"/>
              <a:t> – </a:t>
            </a:r>
            <a:r>
              <a:rPr lang="hu-HU" dirty="0" err="1" smtClean="0"/>
              <a:t>Analyze</a:t>
            </a:r>
            <a:r>
              <a:rPr lang="hu-HU" dirty="0" smtClean="0"/>
              <a:t> - </a:t>
            </a:r>
            <a:r>
              <a:rPr lang="hu-HU" dirty="0" err="1" smtClean="0"/>
              <a:t>Share</a:t>
            </a:r>
            <a:endParaRPr lang="hu-HU" dirty="0" smtClean="0"/>
          </a:p>
          <a:p>
            <a:r>
              <a:rPr lang="hu-HU" dirty="0" smtClean="0"/>
              <a:t>Miért érdekes ez?</a:t>
            </a:r>
          </a:p>
          <a:p>
            <a:r>
              <a:rPr lang="hu-HU" dirty="0" smtClean="0"/>
              <a:t>Jövőkép? – ez már a jelen</a:t>
            </a:r>
          </a:p>
          <a:p>
            <a:r>
              <a:rPr lang="hu-HU" dirty="0" smtClean="0"/>
              <a:t>Egymás mellé rakott kép, pro végrehajtás, tanítvány ugyan azon az elemen, egyből megmutatja a hibát</a:t>
            </a:r>
          </a:p>
          <a:p>
            <a:r>
              <a:rPr lang="hu-HU" dirty="0" smtClean="0"/>
              <a:t>Lehetőség a tengelyek berajzolására</a:t>
            </a:r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Egyéb irányok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Go Pro – egyéb fejkamerák (mellkas, láb stb.)</a:t>
            </a:r>
          </a:p>
          <a:p>
            <a:r>
              <a:rPr lang="hu-HU" dirty="0" err="1" smtClean="0"/>
              <a:t>Drón</a:t>
            </a:r>
            <a:r>
              <a:rPr lang="hu-HU" dirty="0" smtClean="0"/>
              <a:t> – mozgáskövetés (</a:t>
            </a:r>
            <a:r>
              <a:rPr lang="hu-HU" dirty="0" err="1" smtClean="0"/>
              <a:t>Bojkó</a:t>
            </a:r>
            <a:r>
              <a:rPr lang="hu-HU" dirty="0" smtClean="0"/>
              <a:t> Balázs)</a:t>
            </a:r>
          </a:p>
          <a:p>
            <a:r>
              <a:rPr lang="hu-HU" dirty="0" smtClean="0"/>
              <a:t>Mozgáselemző applikációk</a:t>
            </a:r>
          </a:p>
          <a:p>
            <a:r>
              <a:rPr lang="hu-HU" dirty="0" err="1" smtClean="0"/>
              <a:t>Tablet</a:t>
            </a:r>
            <a:r>
              <a:rPr lang="hu-HU" dirty="0" smtClean="0"/>
              <a:t> és okos készülék használata a liften</a:t>
            </a:r>
          </a:p>
          <a:p>
            <a:r>
              <a:rPr lang="hu-HU" dirty="0" smtClean="0"/>
              <a:t>Fotós és videós segítség</a:t>
            </a:r>
          </a:p>
          <a:p>
            <a:r>
              <a:rPr lang="hu-HU" dirty="0" smtClean="0"/>
              <a:t>VOX és egyéb „</a:t>
            </a:r>
            <a:r>
              <a:rPr lang="hu-HU" dirty="0" err="1" smtClean="0"/>
              <a:t>whisper</a:t>
            </a:r>
            <a:r>
              <a:rPr lang="hu-HU" dirty="0" smtClean="0"/>
              <a:t>” rendszerek</a:t>
            </a:r>
          </a:p>
          <a:p>
            <a:r>
              <a:rPr lang="hu-HU" dirty="0" smtClean="0"/>
              <a:t>Hol a vége?</a:t>
            </a:r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ISIA rendszerben hol helyezkedik el?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u="sng" dirty="0" smtClean="0">
                <a:hlinkClick r:id="rId2"/>
              </a:rPr>
              <a:t>http://www.isiaski.org/download/2014-15_ISIA_Qualifications_Status.pdf</a:t>
            </a:r>
            <a:endParaRPr lang="hu-HU" dirty="0" smtClean="0"/>
          </a:p>
          <a:p>
            <a:r>
              <a:rPr lang="hu-HU" dirty="0" smtClean="0"/>
              <a:t>Országok képzési rendszere</a:t>
            </a:r>
          </a:p>
          <a:p>
            <a:r>
              <a:rPr lang="hu-HU" dirty="0" smtClean="0"/>
              <a:t>ISIA kártya és ISIA bélyeg megszerzésének lehetősége</a:t>
            </a:r>
          </a:p>
          <a:p>
            <a:r>
              <a:rPr lang="hu-HU" dirty="0" smtClean="0"/>
              <a:t>Szlovéneknél ISIA bélyeg szerezhető </a:t>
            </a:r>
            <a:r>
              <a:rPr lang="hu-HU" dirty="0" err="1" smtClean="0"/>
              <a:t>freestyle</a:t>
            </a:r>
            <a:r>
              <a:rPr lang="hu-HU" dirty="0" smtClean="0"/>
              <a:t> síből is</a:t>
            </a:r>
          </a:p>
          <a:p>
            <a:r>
              <a:rPr lang="hu-HU" dirty="0" smtClean="0"/>
              <a:t>Hogyan építsük be az tematikába?</a:t>
            </a:r>
          </a:p>
          <a:p>
            <a:r>
              <a:rPr lang="hu-HU" dirty="0" smtClean="0"/>
              <a:t>Oktató és edző képzés szétválasztása?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Hol tartanak más országok?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 smtClean="0"/>
              <a:t>BUL:  1 állandó park az országban (</a:t>
            </a:r>
            <a:r>
              <a:rPr lang="hu-HU" sz="2400" dirty="0" err="1" smtClean="0"/>
              <a:t>Pamporovo</a:t>
            </a:r>
            <a:r>
              <a:rPr lang="hu-HU" sz="2400" dirty="0" smtClean="0"/>
              <a:t>), a többi időszakos, WS (Tony és </a:t>
            </a:r>
            <a:r>
              <a:rPr lang="hu-HU" sz="2400" dirty="0" err="1" smtClean="0"/>
              <a:t>Petar</a:t>
            </a:r>
            <a:r>
              <a:rPr lang="hu-HU" sz="2400" dirty="0" smtClean="0"/>
              <a:t>), sok hiányosság</a:t>
            </a:r>
          </a:p>
          <a:p>
            <a:r>
              <a:rPr lang="hu-HU" sz="2400" dirty="0" smtClean="0"/>
              <a:t>USA: ők adták a dobogót az utolsó olimpián (</a:t>
            </a:r>
            <a:r>
              <a:rPr lang="hu-HU" sz="2400" dirty="0" err="1" smtClean="0"/>
              <a:t>Sochi</a:t>
            </a:r>
            <a:r>
              <a:rPr lang="hu-HU" sz="2400" dirty="0" smtClean="0"/>
              <a:t> 2014), kiképző oktatókkal képviseltették magukat  síben és snowboardban (SB: </a:t>
            </a:r>
            <a:r>
              <a:rPr lang="hu-HU" sz="2400" dirty="0" err="1" smtClean="0"/>
              <a:t>Shaun</a:t>
            </a:r>
            <a:r>
              <a:rPr lang="hu-HU" sz="2400" dirty="0" smtClean="0"/>
              <a:t> White edzője)</a:t>
            </a:r>
          </a:p>
          <a:p>
            <a:r>
              <a:rPr lang="hu-HU" sz="2400" dirty="0" smtClean="0"/>
              <a:t>AUT: nem tartottak és nem jelentkeztek szakmai programra, 16 éves srácok a kongresszuson, csak bemutató, </a:t>
            </a:r>
          </a:p>
          <a:p>
            <a:r>
              <a:rPr lang="hu-HU" sz="2400" dirty="0" smtClean="0"/>
              <a:t>FIN: 94 fős szakmai delegációban külön delegált</a:t>
            </a:r>
          </a:p>
          <a:p>
            <a:r>
              <a:rPr lang="hu-HU" sz="2400" dirty="0" smtClean="0"/>
              <a:t>CRO: teljes nyitottság, nem része az oktatóképzésnek, első lépések</a:t>
            </a:r>
          </a:p>
          <a:p>
            <a:r>
              <a:rPr lang="hu-HU" sz="2400" dirty="0" smtClean="0"/>
              <a:t>CHI: női képviselői az irányzatnak, elfogadható </a:t>
            </a:r>
            <a:r>
              <a:rPr lang="hu-HU" sz="2400" dirty="0" err="1" smtClean="0"/>
              <a:t>trükkerősség</a:t>
            </a:r>
            <a:r>
              <a:rPr lang="hu-HU" sz="2400" dirty="0" smtClean="0"/>
              <a:t>, nyitottság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MSZ sablon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gyéni tervezé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SMSZ sablon</Template>
  <TotalTime>1092</TotalTime>
  <Words>411</Words>
  <Application>Microsoft Office PowerPoint</Application>
  <PresentationFormat>Diavetítés a képernyőre (4:3 oldalarány)</PresentationFormat>
  <Paragraphs>69</Paragraphs>
  <Slides>10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SMSZ sablon</vt:lpstr>
      <vt:lpstr>Egyéni tervezés</vt:lpstr>
      <vt:lpstr>   A freestyle sí fejlődési tendenciái  Kiss Dániel (349) *** síoktató       Budapest; 2015.december 15. TF szakmai est  </vt:lpstr>
      <vt:lpstr>Jövőkép…</vt:lpstr>
      <vt:lpstr>Interski kongresszus freestyle résztvevő országok és képviselőik</vt:lpstr>
      <vt:lpstr>Interski Team Hungary 2015 elméleti előadás</vt:lpstr>
      <vt:lpstr>Interski Team Hungary 2015 gyakorlati foglalkozás</vt:lpstr>
      <vt:lpstr>Isabel Jud – SUI Swiss Snowsport kiképző oktatója</vt:lpstr>
      <vt:lpstr>Egyéb irányok</vt:lpstr>
      <vt:lpstr>ISIA rendszerben hol helyezkedik el?</vt:lpstr>
      <vt:lpstr>Hol tartanak más országok?</vt:lpstr>
      <vt:lpstr>Köszönöm a figyelmet!</vt:lpstr>
    </vt:vector>
  </TitlesOfParts>
  <Company>COWI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Előadás címe</dc:title>
  <dc:creator>Dalos Péter</dc:creator>
  <cp:lastModifiedBy>dosek</cp:lastModifiedBy>
  <cp:revision>127</cp:revision>
  <dcterms:created xsi:type="dcterms:W3CDTF">2012-05-18T14:22:47Z</dcterms:created>
  <dcterms:modified xsi:type="dcterms:W3CDTF">2016-01-27T08:48:36Z</dcterms:modified>
</cp:coreProperties>
</file>