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11"/>
  </p:notesMasterIdLst>
  <p:sldIdLst>
    <p:sldId id="256" r:id="rId3"/>
    <p:sldId id="260" r:id="rId4"/>
    <p:sldId id="266" r:id="rId5"/>
    <p:sldId id="261" r:id="rId6"/>
    <p:sldId id="262" r:id="rId7"/>
    <p:sldId id="264" r:id="rId8"/>
    <p:sldId id="263" r:id="rId9"/>
    <p:sldId id="265" r:id="rId10"/>
  </p:sldIdLst>
  <p:sldSz cx="9144000" cy="5715000" type="screen16x10"/>
  <p:notesSz cx="5256213" cy="8686800"/>
  <p:custDataLst>
    <p:tags r:id="rId12"/>
  </p:custDataLst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-528" y="-10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2780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2976563" y="0"/>
            <a:ext cx="2278062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54F09-3146-4372-B2B3-3257C9B10865}" type="datetimeFigureOut">
              <a:rPr lang="hu-HU" smtClean="0"/>
              <a:t>2017.05.04.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2225" y="650875"/>
            <a:ext cx="5211763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525463" y="4125913"/>
            <a:ext cx="4205287" cy="3910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250238"/>
            <a:ext cx="22780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2976563" y="8250238"/>
            <a:ext cx="2278062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CB3F2-E20B-44EF-A7DB-6CF6F4CD677C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B3F2-E20B-44EF-A7DB-6CF6F4CD677C}" type="slidenum">
              <a:rPr lang="hu-HU" smtClean="0"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B3F2-E20B-44EF-A7DB-6CF6F4CD677C}" type="slidenum">
              <a:rPr lang="hu-HU" smtClean="0"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B3F2-E20B-44EF-A7DB-6CF6F4CD677C}" type="slidenum">
              <a:rPr lang="hu-HU" smtClean="0"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B3F2-E20B-44EF-A7DB-6CF6F4CD677C}" type="slidenum">
              <a:rPr lang="hu-HU" smtClean="0"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B3F2-E20B-44EF-A7DB-6CF6F4CD677C}" type="slidenum">
              <a:rPr lang="hu-HU" smtClean="0"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B3F2-E20B-44EF-A7DB-6CF6F4CD677C}" type="slidenum">
              <a:rPr lang="hu-HU" smtClean="0"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B3F2-E20B-44EF-A7DB-6CF6F4CD677C}" type="slidenum">
              <a:rPr lang="hu-HU" smtClean="0"/>
              <a:t>8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"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3568" y="913287"/>
            <a:ext cx="7772400" cy="12250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CÍM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403648" y="2281436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</a:t>
            </a:r>
            <a:endParaRPr lang="hu-HU" dirty="0"/>
          </a:p>
        </p:txBody>
      </p:sp>
    </p:spTree>
  </p:cSld>
  <p:clrMapOvr>
    <a:masterClrMapping/>
  </p:clrMapOvr>
  <p:transition>
    <p:wipe dir="u"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cím és tartalom"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355896" y="265428"/>
            <a:ext cx="7992888" cy="432048"/>
          </a:xfrm>
          <a:prstGeom prst="rect">
            <a:avLst/>
          </a:prstGeom>
        </p:spPr>
        <p:txBody>
          <a:bodyPr anchor="ctr"/>
          <a:lstStyle>
            <a:lvl1pPr algn="l">
              <a:defRPr sz="3700">
                <a:solidFill>
                  <a:schemeClr val="accent4"/>
                </a:solidFill>
              </a:defRPr>
            </a:lvl1pPr>
          </a:lstStyle>
          <a:p>
            <a:r>
              <a:rPr lang="hu-HU" smtClean="0"/>
              <a:t>FEJEZETCÍM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9352" y="1010388"/>
            <a:ext cx="7288992" cy="40073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</p:cSld>
  <p:clrMapOvr>
    <a:masterClrMapping/>
  </p:clrMapOvr>
  <p:transition>
    <p:wipe dir="u"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talom"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379352" y="265212"/>
            <a:ext cx="7505016" cy="47525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</p:cSld>
  <p:clrMapOvr>
    <a:masterClrMapping/>
  </p:clrMapOvr>
  <p:transition>
    <p:wipe dir="u"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"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3568" y="913287"/>
            <a:ext cx="7772400" cy="12250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CÍM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403648" y="2281436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</a:t>
            </a:r>
            <a:endParaRPr lang="hu-HU" dirty="0"/>
          </a:p>
        </p:txBody>
      </p:sp>
    </p:spTree>
  </p:cSld>
  <p:clrMapOvr>
    <a:masterClrMapping/>
  </p:clrMapOvr>
  <p:transition>
    <p:wipe dir="u"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cím és tartalom"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355896" y="171997"/>
            <a:ext cx="7992888" cy="43204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4"/>
                </a:solidFill>
              </a:defRPr>
            </a:lvl1pPr>
          </a:lstStyle>
          <a:p>
            <a:r>
              <a:rPr lang="hu-HU" dirty="0" smtClean="0"/>
              <a:t>Fejezetcím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9352" y="1010388"/>
            <a:ext cx="7288992" cy="40073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</p:cSld>
  <p:clrMapOvr>
    <a:masterClrMapping/>
  </p:clrMapOvr>
  <p:transition>
    <p:wipe dir="u"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talom"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379352" y="265212"/>
            <a:ext cx="7505016" cy="47525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</p:cSld>
  <p:clrMapOvr>
    <a:masterClrMapping/>
  </p:clrMapOvr>
  <p:transition>
    <p:wipe dir="u"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audio" Target="../media/audio1.wav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audio" Target="../media/audio1.wav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>
    <p:wipe dir="u"/>
    <p:sndAc>
      <p:stSnd>
        <p:snd r:embed="rId5" name="camera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>
    <p:wipe dir="u"/>
    <p:sndAc>
      <p:stSnd>
        <p:snd r:embed="rId5" name="camera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munka\_tf\_ppt\TF-es%20Powerpoint%20t&#233;ma%20integr&#225;l&#225;sa.mp4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913287"/>
            <a:ext cx="7772400" cy="3240357"/>
          </a:xfrm>
        </p:spPr>
        <p:txBody>
          <a:bodyPr anchor="ctr"/>
          <a:lstStyle/>
          <a:p>
            <a:r>
              <a:rPr lang="hu-HU" sz="4800" smtClean="0"/>
              <a:t>Üdvözöljük a</a:t>
            </a:r>
            <a:r>
              <a:rPr lang="en-US" sz="4800" smtClean="0"/>
              <a:t/>
            </a:r>
            <a:br>
              <a:rPr lang="en-US" sz="4800" smtClean="0"/>
            </a:br>
            <a:r>
              <a:rPr lang="hu-HU" sz="4800" smtClean="0"/>
              <a:t>Testnevelési Egyetem alapfokú online </a:t>
            </a:r>
            <a:br>
              <a:rPr lang="hu-HU" sz="4800" smtClean="0"/>
            </a:br>
            <a:r>
              <a:rPr lang="hu-HU" sz="4800" smtClean="0"/>
              <a:t>Powerpoint kurzusán!</a:t>
            </a:r>
            <a:endParaRPr lang="hu-HU" sz="4800"/>
          </a:p>
        </p:txBody>
      </p:sp>
    </p:spTree>
  </p:cSld>
  <p:clrMapOvr>
    <a:masterClrMapping/>
  </p:clrMapOvr>
  <p:transition>
    <p:wipe dir="u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720" y="1057300"/>
            <a:ext cx="7786688" cy="377163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z="2800"/>
              <a:t>A video kódolása lehetőleg mpeg-1 legyen.</a:t>
            </a:r>
          </a:p>
          <a:p>
            <a:pPr>
              <a:lnSpc>
                <a:spcPct val="90000"/>
              </a:lnSpc>
            </a:pPr>
            <a:r>
              <a:rPr lang="hu-HU" sz="2800"/>
              <a:t>A video (mpg, avi, stb.) és a Powerpoint (.ppt) fájl egy mappában legyen, és a mappát másolják adathordozóra.</a:t>
            </a:r>
          </a:p>
          <a:p>
            <a:pPr>
              <a:lnSpc>
                <a:spcPct val="90000"/>
              </a:lnSpc>
            </a:pPr>
            <a:r>
              <a:rPr lang="hu-HU" sz="2800"/>
              <a:t>Ha a kivetítőn nem jelenik meg a videó, miközben a laptop monitorán igen, akkor olyan beállítást kell választani, hogy csak a kivetítőn legyen kép.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22336" y="140789"/>
            <a:ext cx="80660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hu-HU" sz="3600" b="1">
                <a:solidFill>
                  <a:schemeClr val="accent4"/>
                </a:solidFill>
                <a:latin typeface="+mj-lt"/>
              </a:rPr>
              <a:t>POWERPOINT ALAPOK</a:t>
            </a:r>
          </a:p>
        </p:txBody>
      </p:sp>
    </p:spTree>
  </p:cSld>
  <p:clrMapOvr>
    <a:masterClrMapping/>
  </p:clrMapOvr>
  <p:transition>
    <p:wipe dir="u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VIDEÓ</a:t>
            </a:r>
            <a:endParaRPr lang="hu-HU"/>
          </a:p>
        </p:txBody>
      </p:sp>
      <p:pic>
        <p:nvPicPr>
          <p:cNvPr id="5" name="TF-es Powerpoint téma integrálás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985292"/>
            <a:ext cx="5412432" cy="4059324"/>
          </a:xfrm>
          <a:prstGeom prst="rect">
            <a:avLst/>
          </a:prstGeom>
        </p:spPr>
      </p:pic>
    </p:spTree>
  </p:cSld>
  <p:clrMapOvr>
    <a:masterClrMapping/>
  </p:clrMapOvr>
  <p:transition>
    <p:wipe dir="u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11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6703" y="1057300"/>
            <a:ext cx="7859713" cy="3771635"/>
          </a:xfrm>
        </p:spPr>
        <p:txBody>
          <a:bodyPr/>
          <a:lstStyle/>
          <a:p>
            <a:r>
              <a:rPr lang="hu-HU" sz="2800"/>
              <a:t>Ha a video hangja is fontos, azt előre jelezzük!</a:t>
            </a:r>
          </a:p>
          <a:p>
            <a:r>
              <a:rPr lang="hu-HU" sz="2800"/>
              <a:t>Bánjunk óvatosan az összekötő animációkkal! Legyen neki célja (mondjuk különböző tartalmakat választ el), mert egyébként csak elvonja a figyelmet.</a:t>
            </a:r>
          </a:p>
          <a:p>
            <a:endParaRPr lang="hu-HU" sz="2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2336" y="147320"/>
            <a:ext cx="80660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hu-HU" sz="3700" b="1">
                <a:solidFill>
                  <a:schemeClr val="accent4"/>
                </a:solidFill>
                <a:latin typeface="+mj-lt"/>
              </a:rPr>
              <a:t>POWERPOINT ALAPOK</a:t>
            </a:r>
          </a:p>
        </p:txBody>
      </p:sp>
    </p:spTree>
  </p:cSld>
  <p:clrMapOvr>
    <a:masterClrMapping/>
  </p:clrMapOvr>
  <p:transition>
    <p:wipe dir="u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6352" y="985292"/>
            <a:ext cx="7922072" cy="3771635"/>
          </a:xfrm>
        </p:spPr>
        <p:txBody>
          <a:bodyPr/>
          <a:lstStyle/>
          <a:p>
            <a:r>
              <a:rPr lang="hu-HU" sz="2800"/>
              <a:t>A háttér lehetőleg egységes, semleges legyen.</a:t>
            </a:r>
          </a:p>
          <a:p>
            <a:r>
              <a:rPr lang="hu-HU" sz="2800"/>
              <a:t>A háttér változtatása csak nagyon indokolt esetben javasolt.</a:t>
            </a:r>
          </a:p>
          <a:p>
            <a:r>
              <a:rPr lang="hu-HU" sz="2800"/>
              <a:t>Készítő neve, munkahelye megjelenhet akár vízjelszerűen is.</a:t>
            </a:r>
          </a:p>
          <a:p>
            <a:r>
              <a:rPr lang="hu-HU" sz="2800"/>
              <a:t>Fehér háttéren fekete betűk: miért is nem írásvetítőt használunk?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22336" y="193204"/>
            <a:ext cx="80660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hu-HU" sz="3200" b="1">
                <a:solidFill>
                  <a:schemeClr val="accent4"/>
                </a:solidFill>
                <a:latin typeface="+mj-lt"/>
              </a:rPr>
              <a:t>POWERPOINT ALAPOK</a:t>
            </a:r>
          </a:p>
        </p:txBody>
      </p:sp>
    </p:spTree>
  </p:cSld>
  <p:clrMapOvr>
    <a:masterClrMapping/>
  </p:clrMapOvr>
  <p:transition>
    <p:wipe dir="u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66352" y="1477698"/>
            <a:ext cx="7418016" cy="3720042"/>
          </a:xfrm>
        </p:spPr>
        <p:txBody>
          <a:bodyPr/>
          <a:lstStyle/>
          <a:p>
            <a:r>
              <a:rPr lang="hu-HU" sz="2800"/>
              <a:t>Kössük össze a számítógépet a kivetítővel.</a:t>
            </a:r>
          </a:p>
          <a:p>
            <a:r>
              <a:rPr lang="hu-HU" sz="2800"/>
              <a:t>Kapcsoljuk be a számítógépet, majd a kivetítőt.</a:t>
            </a:r>
          </a:p>
          <a:p>
            <a:r>
              <a:rPr lang="hu-HU" sz="2800"/>
              <a:t>Várjunk amíg bemelegszik!</a:t>
            </a:r>
          </a:p>
          <a:p>
            <a:pPr>
              <a:buFontTx/>
              <a:buNone/>
            </a:pPr>
            <a:endParaRPr lang="hu-HU" sz="280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22336" y="193204"/>
            <a:ext cx="80660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hu-HU" sz="3200" b="1">
                <a:solidFill>
                  <a:schemeClr val="accent4"/>
                </a:solidFill>
                <a:latin typeface="+mj-lt"/>
              </a:rPr>
              <a:t>KIVETÍTŐ (PROJEKTOR) ALAPOK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22212" y="913284"/>
            <a:ext cx="7850188" cy="48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hu-HU" sz="3000" b="1"/>
              <a:t>BEKAPCSOLÁS</a:t>
            </a:r>
          </a:p>
        </p:txBody>
      </p:sp>
    </p:spTree>
  </p:cSld>
  <p:clrMapOvr>
    <a:masterClrMapping/>
  </p:clrMapOvr>
  <p:transition>
    <p:wipe dir="u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5" grpId="0"/>
      <p:bldP spid="102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8360" y="1462128"/>
            <a:ext cx="8066088" cy="3771636"/>
          </a:xfrm>
        </p:spPr>
        <p:txBody>
          <a:bodyPr/>
          <a:lstStyle/>
          <a:p>
            <a:pPr>
              <a:buFontTx/>
              <a:buNone/>
            </a:pPr>
            <a:r>
              <a:rPr lang="hu-HU" sz="2800"/>
              <a:t>ON/OFF gomb megnyomásával</a:t>
            </a:r>
          </a:p>
          <a:p>
            <a:r>
              <a:rPr lang="hu-HU" sz="2800"/>
              <a:t>távkapcsolóval</a:t>
            </a:r>
          </a:p>
          <a:p>
            <a:r>
              <a:rPr lang="hu-HU" sz="2800"/>
              <a:t>kivetítőn lévő gombbal</a:t>
            </a:r>
          </a:p>
          <a:p>
            <a:pPr>
              <a:buFontTx/>
              <a:buNone/>
            </a:pPr>
            <a:r>
              <a:rPr lang="hu-HU" sz="2800"/>
              <a:t>Nézzük közben a vásznat, hogy mit ír ki a kivetítő! 1X, vagy 2X kell megnyomni az On/Off gombot?</a:t>
            </a:r>
          </a:p>
          <a:p>
            <a:pPr>
              <a:buFontTx/>
              <a:buNone/>
            </a:pPr>
            <a:r>
              <a:rPr lang="hu-HU" sz="2800"/>
              <a:t>Csak akkor áramtalanítsuk, ha már lehűlt, azaz nem megy a ventilátor!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22212" y="936626"/>
            <a:ext cx="7850188" cy="48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hu-HU" sz="3000" b="1"/>
              <a:t>KIKAPCSOLÁS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2336" y="193204"/>
            <a:ext cx="80660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hu-HU" sz="3200" b="1">
                <a:solidFill>
                  <a:schemeClr val="accent4"/>
                </a:solidFill>
                <a:latin typeface="+mj-lt"/>
              </a:rPr>
              <a:t>KIVETÍTŐ (PROJEKTOR) ALAPOK</a:t>
            </a:r>
          </a:p>
        </p:txBody>
      </p:sp>
    </p:spTree>
  </p:cSld>
  <p:clrMapOvr>
    <a:masterClrMapping/>
  </p:clrMapOvr>
  <p:transition>
    <p:wipe dir="u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1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683568" y="913287"/>
            <a:ext cx="7772400" cy="3240357"/>
          </a:xfrm>
        </p:spPr>
        <p:txBody>
          <a:bodyPr anchor="ctr"/>
          <a:lstStyle/>
          <a:p>
            <a:r>
              <a:rPr lang="hu-HU" sz="4800" smtClean="0"/>
              <a:t>Köszönjük a figyelmet!</a:t>
            </a:r>
            <a:endParaRPr lang="hu-HU" sz="4800"/>
          </a:p>
        </p:txBody>
      </p:sp>
    </p:spTree>
  </p:cSld>
  <p:clrMapOvr>
    <a:masterClrMapping/>
  </p:clrMapOvr>
  <p:transition>
    <p:wipe dir="u"/>
    <p:sndAc>
      <p:stSnd>
        <p:snd r:embed="rId3" name="camera.wav"/>
      </p:stSnd>
    </p:sndAc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_TARGET" val="_self"/>
  <p:tag name="GENSWF_MOVIE_PRESENTATION_END_URL_TARGET" val="_self"/>
  <p:tag name="FLASHSPRING_PRESENTATION_TITLE" val="PPT példa"/>
  <p:tag name="ISPRING_PRESENTATION_TITLE" val="Powerpoint példa"/>
</p:tagLst>
</file>

<file path=ppt/theme/theme1.xml><?xml version="1.0" encoding="utf-8"?>
<a:theme xmlns:a="http://schemas.openxmlformats.org/drawingml/2006/main" name="TE1A">
  <a:themeElements>
    <a:clrScheme name="TE 1. (világos)">
      <a:dk1>
        <a:srgbClr val="003064"/>
      </a:dk1>
      <a:lt1>
        <a:srgbClr val="E0E6E9"/>
      </a:lt1>
      <a:dk2>
        <a:srgbClr val="003064"/>
      </a:dk2>
      <a:lt2>
        <a:srgbClr val="E0E6E9"/>
      </a:lt2>
      <a:accent1>
        <a:srgbClr val="003064"/>
      </a:accent1>
      <a:accent2>
        <a:srgbClr val="E0E6E9"/>
      </a:accent2>
      <a:accent3>
        <a:srgbClr val="E5EBEF"/>
      </a:accent3>
      <a:accent4>
        <a:srgbClr val="D3BB9A"/>
      </a:accent4>
      <a:accent5>
        <a:srgbClr val="FFFFFF"/>
      </a:accent5>
      <a:accent6>
        <a:srgbClr val="FFFFFF"/>
      </a:accent6>
      <a:hlink>
        <a:srgbClr val="DA531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1B">
  <a:themeElements>
    <a:clrScheme name="TE 1. (világos)">
      <a:dk1>
        <a:srgbClr val="003064"/>
      </a:dk1>
      <a:lt1>
        <a:srgbClr val="E0E6E9"/>
      </a:lt1>
      <a:dk2>
        <a:srgbClr val="003064"/>
      </a:dk2>
      <a:lt2>
        <a:srgbClr val="E0E6E9"/>
      </a:lt2>
      <a:accent1>
        <a:srgbClr val="003064"/>
      </a:accent1>
      <a:accent2>
        <a:srgbClr val="E0E6E9"/>
      </a:accent2>
      <a:accent3>
        <a:srgbClr val="E5EBEF"/>
      </a:accent3>
      <a:accent4>
        <a:srgbClr val="D3BB9A"/>
      </a:accent4>
      <a:accent5>
        <a:srgbClr val="FFFFFF"/>
      </a:accent5>
      <a:accent6>
        <a:srgbClr val="FFFFFF"/>
      </a:accent6>
      <a:hlink>
        <a:srgbClr val="DA531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TE1A</Template>
  <TotalTime>220</TotalTime>
  <Words>227</Words>
  <Application>Microsoft Office PowerPoint</Application>
  <PresentationFormat>Diavetítés a képernyőre (16:10 oldalarány)</PresentationFormat>
  <Paragraphs>34</Paragraphs>
  <Slides>8</Slides>
  <Notes>7</Notes>
  <HiddenSlides>0</HiddenSlides>
  <MMClips>1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2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TE1A</vt:lpstr>
      <vt:lpstr>TE1B</vt:lpstr>
      <vt:lpstr>Üdvözöljük a Testnevelési Egyetem alapfokú online  Powerpoint kurzusán!</vt:lpstr>
      <vt:lpstr>2. dia</vt:lpstr>
      <vt:lpstr>VIDEÓ</vt:lpstr>
      <vt:lpstr>4. dia</vt:lpstr>
      <vt:lpstr>5. dia</vt:lpstr>
      <vt:lpstr>6. dia</vt:lpstr>
      <vt:lpstr>7. dia</vt:lpstr>
      <vt:lpstr>Köszönjük a figyelmet!</vt:lpstr>
    </vt:vector>
  </TitlesOfParts>
  <Company>hupe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példa</dc:title>
  <dc:creator>Varga Ferenc</dc:creator>
  <cp:lastModifiedBy>Király András</cp:lastModifiedBy>
  <cp:revision>21</cp:revision>
  <cp:lastPrinted>2017-05-04T08:28:06Z</cp:lastPrinted>
  <dcterms:created xsi:type="dcterms:W3CDTF">2007-12-05T20:01:41Z</dcterms:created>
  <dcterms:modified xsi:type="dcterms:W3CDTF">2017-05-04T09:03:22Z</dcterms:modified>
</cp:coreProperties>
</file>