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303" r:id="rId2"/>
    <p:sldId id="305" r:id="rId3"/>
    <p:sldId id="257" r:id="rId4"/>
    <p:sldId id="30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8" r:id="rId23"/>
    <p:sldId id="279" r:id="rId24"/>
    <p:sldId id="280" r:id="rId25"/>
    <p:sldId id="30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3" r:id="rId36"/>
    <p:sldId id="294" r:id="rId37"/>
    <p:sldId id="297" r:id="rId38"/>
    <p:sldId id="298" r:id="rId39"/>
    <p:sldId id="299" r:id="rId40"/>
    <p:sldId id="291" r:id="rId41"/>
    <p:sldId id="292" r:id="rId42"/>
    <p:sldId id="295" r:id="rId43"/>
    <p:sldId id="296" r:id="rId44"/>
    <p:sldId id="302" r:id="rId45"/>
    <p:sldId id="304" r:id="rId46"/>
  </p:sldIdLst>
  <p:sldSz cx="12192000" cy="6858000"/>
  <p:notesSz cx="6858000" cy="9144000"/>
  <p:embeddedFontLst>
    <p:embeddedFont>
      <p:font typeface="Kanit" panose="020B0604020202020204" charset="-34"/>
      <p:regular r:id="rId48"/>
      <p:bold r:id="rId49"/>
      <p:italic r:id="rId50"/>
      <p:boldItalic r:id="rId51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75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-624"/>
    </p:cViewPr>
  </p:sorterViewPr>
  <p:notesViewPr>
    <p:cSldViewPr snapToGrid="0">
      <p:cViewPr varScale="1">
        <p:scale>
          <a:sx n="97" d="100"/>
          <a:sy n="97" d="100"/>
        </p:scale>
        <p:origin x="35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1BCA4-CAA1-4524-A318-5A8F95710E05}" type="datetimeFigureOut">
              <a:rPr lang="hu-HU" smtClean="0"/>
              <a:t>2025. 02. 17.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A2621-36ED-4AA1-99F5-CBA8292594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062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64044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0292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3156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3156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6219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1175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1175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7306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880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1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294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64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2292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3995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408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364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6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5918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4796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4796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4796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4796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4796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4796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4Gph2C2I94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610387-81E6-96A1-6029-2D3B5C77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E9E3BD3-4631-F833-52E8-9212D7F79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603" y="0"/>
            <a:ext cx="8721227" cy="58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93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1D975-D30D-2ED1-9DA8-DE0A1419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54CB1E6-B96D-129E-4845-E8256D118D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162111"/>
            <a:ext cx="8175989" cy="5439534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57AE619-8D50-42C3-0B12-062C65F541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95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6FBF98-C1F6-FCFE-4A50-92D69E82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04043D6-92CC-B0C0-9C85-5B46B9460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162111"/>
            <a:ext cx="8673140" cy="563500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30F51D98-28B7-C34B-6D44-08E0CFCBCE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800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D0CF58-CB7E-2B26-3C0E-59CA4342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D4163A4-91E9-A5AC-39EF-BD557349E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3" y="110976"/>
            <a:ext cx="8485230" cy="578379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DC06C68-7EE6-2595-75E2-73D33B8FF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80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299C82-91EA-C732-2BEE-4B0BF776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7DC78DA-62ED-0D90-EDBE-BE395980C5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7805" y="0"/>
            <a:ext cx="8569371" cy="583263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3C1FB887-4FCA-195A-AED3-AE2CA94266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651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1BBFCB-4E89-4EB5-02C5-883A1048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59D0777-D012-5876-45BD-F10C7DE05A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182880"/>
            <a:ext cx="8495585" cy="5958878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4D5C1D3-DAA5-1183-60D4-F1D15BFC4E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45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E1ECFB-6348-2020-6CEA-8906B8DA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E6E88A4-4B0A-7AB0-D98B-CFEFC5FA9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4" y="0"/>
            <a:ext cx="8716048" cy="5805996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E8A6B57-07DC-057A-EFD1-DD732CCF4B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051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6B5575-558E-D47A-3C9C-DF89C0A2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8ECB01C-041A-0E63-63B9-25A875152D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3" y="0"/>
            <a:ext cx="8352065" cy="573497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0536EA6D-82A4-121A-2BDC-A93F55F28B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47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1D4604-1F6D-0B9B-441E-97579E61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BAC8816-B7B7-6CDC-8C7E-B8A21F43E5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-297"/>
            <a:ext cx="8699773" cy="577910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C9BABC-834D-EBAB-A996-17D6C1457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67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422557-5593-3CA2-9F6A-497C5477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2CDE39-177F-7AF7-1816-F6E3B0D7F5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ADF1C25-1610-0D19-1925-9C3A36A74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99805" y="72361"/>
            <a:ext cx="8582881" cy="57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5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0DBEC0-789E-9267-B7E5-A0BFD2DE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05723B3-C77B-4FC6-0A36-39A8692061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3" y="0"/>
            <a:ext cx="8582884" cy="587701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74EC39A-9CFD-D32E-286C-837073D11E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05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DF56BE-CA46-4EDB-D046-A2A2D48C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5D2DDC-26A6-E0BE-79E3-2F09901FE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FA1FF8E6-79ED-DB29-2BF3-FFA657C5B7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913705"/>
              </p:ext>
            </p:extLst>
          </p:nvPr>
        </p:nvGraphicFramePr>
        <p:xfrm>
          <a:off x="4026274" y="-1522722"/>
          <a:ext cx="3897406" cy="6909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98" imgH="8020037" progId="Acrobat.Document.DC">
                  <p:embed/>
                </p:oleObj>
              </mc:Choice>
              <mc:Fallback>
                <p:oleObj name="Acrobat Document" r:id="rId2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26274" y="-1522722"/>
                        <a:ext cx="3897406" cy="6909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780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52ADC6-4913-BF0D-6A82-97C3AFB3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AFB4A9D-DB64-9799-1961-F45D389A94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4" y="0"/>
            <a:ext cx="8733804" cy="5832629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4A3355FA-DB56-8804-2428-9E1A059FDE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8267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D72B8A-50CA-907A-4EFC-8E44184E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69E9267-DD4F-8A7F-38EC-62BE0EE9F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232" y="349589"/>
            <a:ext cx="8800189" cy="5474162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49F0EA-97EA-01BB-86D2-590C55DB21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096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FBB83-F908-12A6-FBAD-B69051AB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682D6F8-1AE0-8108-AC77-F1B82025C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162111"/>
            <a:ext cx="8690895" cy="5706029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DB1F7FF-6F01-6B50-DE8F-000D60F195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52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BCFCBB-2C6E-E500-45DD-0AFEC75F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7531603-F769-49A1-3190-DEA2567505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110" y="-23961"/>
            <a:ext cx="8942232" cy="598092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B8BDDA7-F38E-E242-948F-A422D45262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787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989FD5-46FB-5EEC-E7EE-F8759F8D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4774E21-28CB-57D8-E2FF-0A29E9ECA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5865" y="365125"/>
            <a:ext cx="9066519" cy="5440871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722527-6951-F62C-A0C6-B464848B53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50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6B393C-60F8-D32F-6CF1-7972AE7D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Stefan Holm">
            <a:hlinkClick r:id="" action="ppaction://media"/>
            <a:extLst>
              <a:ext uri="{FF2B5EF4-FFF2-40B4-BE49-F238E27FC236}">
                <a16:creationId xmlns:a16="http://schemas.microsoft.com/office/drawing/2014/main" id="{9C32A243-3B8E-B4FD-3690-7D204E7C6E9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210" y="114760"/>
            <a:ext cx="8034289" cy="5769875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44F4FA-8138-C6F6-CE76-F19EFAEA59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1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60029F-8699-E6AC-7DC3-52F64C53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3A84C1C-770C-0E06-D0E6-6228562126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4843" y="0"/>
            <a:ext cx="8609517" cy="586814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BEE32A14-18FD-16C7-5A99-6FF92A83A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510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E672EA-61CA-1721-9C28-7223EF0B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B0EE0D3-AA2D-2B41-077C-2EE24AA29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3" y="-23961"/>
            <a:ext cx="8778193" cy="5942226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613F200-096E-2617-6C51-142D4C89F5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4172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755820-7A09-D9D3-28B1-A0C4D0C4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FBA8AB7-8F25-1BF5-6109-2DFB3B22C8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162111"/>
            <a:ext cx="8726406" cy="5501842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53F84F-09B7-C8F2-916B-0C88E186D3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8795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121AD-E5F9-1C26-D3D3-2D6C21825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210DC6F-3A5E-6495-7EB6-7B28EC3B13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04" y="162111"/>
            <a:ext cx="8699773" cy="562613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BDF988-D118-DF56-A996-F6532DB430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718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CF49C05-2928-2AB4-392C-72F78DE8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394CE3-E61A-8275-9D91-4EAB939BF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722270"/>
            <a:ext cx="5181600" cy="3531566"/>
          </a:xfrm>
        </p:spPr>
        <p:txBody>
          <a:bodyPr>
            <a:normAutofit/>
          </a:bodyPr>
          <a:lstStyle/>
          <a:p>
            <a:r>
              <a:rPr lang="hu-HU" dirty="0"/>
              <a:t>Történet – nemzetközi, hazai </a:t>
            </a:r>
          </a:p>
          <a:p>
            <a:r>
              <a:rPr lang="hu-HU" dirty="0"/>
              <a:t>Technika – </a:t>
            </a:r>
            <a:r>
              <a:rPr lang="hu-HU" dirty="0" err="1"/>
              <a:t>biomechanika</a:t>
            </a:r>
            <a:r>
              <a:rPr lang="hu-HU" dirty="0"/>
              <a:t>,</a:t>
            </a:r>
          </a:p>
          <a:p>
            <a:r>
              <a:rPr lang="hu-HU" dirty="0"/>
              <a:t>Szabály – általános, speciális, versenyrendezés</a:t>
            </a:r>
          </a:p>
          <a:p>
            <a:endParaRPr lang="hu-HU" dirty="0"/>
          </a:p>
        </p:txBody>
      </p:sp>
      <p:pic>
        <p:nvPicPr>
          <p:cNvPr id="4" name="Kép 3" descr="A képen sport, atlétika, ugrás, Sportok látható&#10;&#10;Automatikusan generált leírás">
            <a:extLst>
              <a:ext uri="{FF2B5EF4-FFF2-40B4-BE49-F238E27FC236}">
                <a16:creationId xmlns:a16="http://schemas.microsoft.com/office/drawing/2014/main" id="{DCA526F3-8B2C-B331-EE83-9A2077A1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26" y="175778"/>
            <a:ext cx="6649940" cy="4438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710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7A1F1D-67DC-B265-392F-72ABC09A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78D7E9A-DC8B-231C-1777-6FF97993F9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604" y="162111"/>
            <a:ext cx="8268466" cy="575929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8C6085C-6017-C4D5-36D3-BAB0968B10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85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052E53-E8D4-3355-7739-72D5F26D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209619C-AF9B-FD53-711E-4CE45EA6DC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0355" y="365125"/>
            <a:ext cx="8675901" cy="5431993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1F3ACE-9FA4-6485-F7F1-000324935E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3937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753475-9EB4-25E9-8A91-36588C3B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216A34F-8586-85E2-2F78-FF165B1686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0354" y="430010"/>
            <a:ext cx="8640392" cy="5384864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28249CC-DBF9-051B-4EDD-AE5CC5C039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501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17F396-90CE-06C2-C7AB-22F334BC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619DEB7-2305-5BBD-7348-DE5BD42191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232" y="365125"/>
            <a:ext cx="8667023" cy="5529648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4577A2-81C3-A064-554B-99DA12C215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2369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41023B-A8FF-C9B2-B184-B44E7FE6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9C8E59E-650C-CCB8-9622-9395FF75E3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8211" y="365125"/>
            <a:ext cx="9155296" cy="5556281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1D27D77-02FE-E42A-F5F7-EC19856981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095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5EB57C-2F82-EE55-A47E-C47E141A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32E338D-C3BB-6ADE-07B0-4AAE17FF03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603" y="-102650"/>
            <a:ext cx="8472653" cy="5890891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4DC43F7-9ABF-FB9A-7E5B-AB5ED03AD7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936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1AB4B8-592E-5567-0A63-AEFFA52D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8C3D296-23BF-C9E3-9330-E5E9AE694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604" y="225824"/>
            <a:ext cx="6209192" cy="4656894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FE8F5AC1-A7E4-E932-AB41-925C016A50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43787" y="2554271"/>
            <a:ext cx="3323649" cy="18689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25CD5C7-17B6-0FCA-AF82-0F615C810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903" y="608103"/>
            <a:ext cx="2816806" cy="324808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6E4D284-ECEC-B644-ADC8-EF530E416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882" y="2923734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5E9CA7-EFB6-7010-5E77-3D81486D1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4ACE152-6D90-3513-CF42-762F6B1F2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966" y="518787"/>
            <a:ext cx="8329673" cy="529608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4281F4D-5FCB-BCF2-1846-83F0558D91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0715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717312-C97C-A34C-975E-E4A63898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729E9D5-6266-53BD-9E64-8915E84AC3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5562" y="-23961"/>
            <a:ext cx="7335311" cy="5501483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C2C1046-767B-5080-6ADD-E254BDD9D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1118" y="203829"/>
            <a:ext cx="4556987" cy="256436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94BFD1-E761-925F-A193-79F521A4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18" y="3004125"/>
            <a:ext cx="3340964" cy="25190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0036FC7-FFED-28D2-26DC-356BC6066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508" y="3354261"/>
            <a:ext cx="1705231" cy="212326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8781108-531F-99EC-30BB-C9DAC7BE8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137" y="3429000"/>
            <a:ext cx="2847975" cy="20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24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73DAB6-1C37-B017-9F3B-790D574A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1D24229-76FE-F540-1F78-7C29B3AE72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1477" y="767361"/>
            <a:ext cx="8560492" cy="5135326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84035B9-EEE9-7493-08E7-7347BD5C98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7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8B46D3-9EE8-AC5D-066F-57A9D6DD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Olympic high jump evolution [360p]">
            <a:hlinkClick r:id="" action="ppaction://media"/>
            <a:extLst>
              <a:ext uri="{FF2B5EF4-FFF2-40B4-BE49-F238E27FC236}">
                <a16:creationId xmlns:a16="http://schemas.microsoft.com/office/drawing/2014/main" id="{CA0612C1-0011-B1D5-1A4B-F085FA89A42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15" y="-1"/>
            <a:ext cx="12192000" cy="6858001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5D7F210-1C52-B4D9-DCE0-5C8C7D7020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1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87A4BD0-456F-130C-627F-2F057B911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802" y="1714351"/>
            <a:ext cx="4572396" cy="342929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4BD6A53-7618-7719-BE61-FBB7B207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CBA4D7AA-76BA-E91D-E0D0-145515D8BB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8212" y="456642"/>
            <a:ext cx="8791310" cy="534299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491E915-FCA3-1CD4-7ADF-7807C50EE3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4493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1E3F49-B925-5F10-A782-C9C8F3D3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60CA8CD-9731-1BF9-FFAD-D77CBF83E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603" y="110976"/>
            <a:ext cx="9316031" cy="5739408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E68F9FC7-0377-ADAA-AE7B-7E5BC1C0C2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596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B368AB-09F8-0DEB-0476-962B86C9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11028CF-0DEA-023C-556A-072B102FC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4844" y="438888"/>
            <a:ext cx="8196507" cy="547364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6425BA12-32DA-11B3-1181-B2CDEA3BD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7636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5643E9-F902-96D7-F840-1CCB8E52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B8A7741-D27F-31E2-8AA9-1F5480AD3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1679" y="563175"/>
            <a:ext cx="8560492" cy="5287209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67F5E3FA-345F-8240-A218-A60EA1DB45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828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A379A0-4EB0-A728-86FD-513EE6D74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Barshim 243">
            <a:hlinkClick r:id="" action="ppaction://media"/>
            <a:extLst>
              <a:ext uri="{FF2B5EF4-FFF2-40B4-BE49-F238E27FC236}">
                <a16:creationId xmlns:a16="http://schemas.microsoft.com/office/drawing/2014/main" id="{1C891D23-35C4-756A-5020-D4CBEA2938F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370" y="514349"/>
            <a:ext cx="9360023" cy="5265013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5B965F3-1B3D-F7BC-467C-19F92575F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1268" y="6027938"/>
            <a:ext cx="5181600" cy="5454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E66221-762A-57CC-D2C9-D784B2FD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88" y="853440"/>
            <a:ext cx="3932237" cy="1600200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hu-HU" sz="2700" dirty="0"/>
            </a:br>
            <a:r>
              <a:rPr lang="hu-HU" sz="2700" dirty="0" err="1"/>
              <a:t>Yaroslava</a:t>
            </a:r>
            <a:r>
              <a:rPr lang="hu-HU" sz="2700" dirty="0"/>
              <a:t>  </a:t>
            </a:r>
            <a:r>
              <a:rPr lang="hu-HU" sz="2700" dirty="0" err="1"/>
              <a:t>Mahucsih</a:t>
            </a:r>
            <a:br>
              <a:rPr lang="hu-HU" sz="2700" dirty="0"/>
            </a:br>
            <a:r>
              <a:rPr lang="hu-HU" sz="2700" dirty="0"/>
              <a:t> 2024 július</a:t>
            </a:r>
            <a:br>
              <a:rPr lang="hu-HU" sz="2700" dirty="0"/>
            </a:br>
            <a:br>
              <a:rPr lang="hu-HU" sz="2700" dirty="0"/>
            </a:br>
            <a:r>
              <a:rPr lang="hu-HU" sz="3600" dirty="0">
                <a:solidFill>
                  <a:srgbClr val="FF0000"/>
                </a:solidFill>
              </a:rPr>
              <a:t>Világcsúcs 210 cm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A224D83-6F76-96EB-3861-3C600644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088" b="2"/>
          <a:stretch/>
        </p:blipFill>
        <p:spPr>
          <a:xfrm>
            <a:off x="5465379" y="1098664"/>
            <a:ext cx="6172200" cy="4399584"/>
          </a:xfrm>
          <a:prstGeom prst="rect">
            <a:avLst/>
          </a:prstGeo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B7977C-8B1D-E19F-7339-EE4202579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228" y="2879834"/>
            <a:ext cx="5234151" cy="287950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  </a:t>
            </a:r>
            <a:r>
              <a:rPr lang="hu-HU" dirty="0">
                <a:hlinkClick r:id="rId3"/>
              </a:rPr>
              <a:t>https://www.youtube.com/watch?v=P4Gph2C2I94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3600" dirty="0"/>
              <a:t>                              </a:t>
            </a:r>
            <a:r>
              <a:rPr lang="hu-HU" sz="3600" i="1" dirty="0">
                <a:solidFill>
                  <a:srgbClr val="00B050"/>
                </a:solidFill>
              </a:rPr>
              <a:t>VÉGE ! ? </a:t>
            </a:r>
          </a:p>
        </p:txBody>
      </p:sp>
    </p:spTree>
    <p:extLst>
      <p:ext uri="{BB962C8B-B14F-4D97-AF65-F5344CB8AC3E}">
        <p14:creationId xmlns:p14="http://schemas.microsoft.com/office/powerpoint/2010/main" val="325190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9FFD6B-C01F-92C6-3F1C-5D435EF64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1AFAE43-C851-7C51-229E-6ED56373E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7664" y="1"/>
            <a:ext cx="9443168" cy="575913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6BDB6C64-A7BC-AEDD-ED5C-2DF933A3A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045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886B9A-759D-05AC-97E4-DA108628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68CE12A-1A6B-8314-4B53-D2D327F68A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3603" y="-296"/>
            <a:ext cx="7975503" cy="5841804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41ABF886-07D9-389F-7F43-FE014E7D08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01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4D079C-BB70-431B-F826-3552BC6F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BB47D95-9A47-2D61-BC5A-F73B65E72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4" y="110976"/>
            <a:ext cx="8023590" cy="5668387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D163CC72-D3FD-683D-049F-4D78211C9B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38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BF7008-123C-CAA3-ACD8-F06E9EF9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EDCEF77-512E-A8E9-602E-99BFD4196A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9804" y="43508"/>
            <a:ext cx="7819404" cy="5789121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8D5B7AE-EDDA-4326-A5AB-B74E0FB51B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84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4A12B0-078F-863F-077E-DA7E6FAF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7BEBBB6-2842-BCD9-0F36-4C87B4938A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2700" y="509909"/>
            <a:ext cx="7974565" cy="5388339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BB524FD8-9431-348C-DFD4-11763D2372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237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2" id="{1C13184B-7E42-40CF-A27D-4C041946B36D}" vid="{85358E78-D030-45B3-A505-3810C5B8E19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TF100_Powerpoint_sablon_HU</Template>
  <TotalTime>1266</TotalTime>
  <Words>46</Words>
  <Application>Microsoft Office PowerPoint</Application>
  <PresentationFormat>Szélesvásznú</PresentationFormat>
  <Paragraphs>12</Paragraphs>
  <Slides>45</Slides>
  <Notes>0</Notes>
  <HiddenSlides>0</HiddenSlides>
  <MMClips>3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0" baseType="lpstr">
      <vt:lpstr>Kanit</vt:lpstr>
      <vt:lpstr>Calibri</vt:lpstr>
      <vt:lpstr>Arial</vt:lpstr>
      <vt:lpstr>Office-téma</vt:lpstr>
      <vt:lpstr>Adobe Acrobat Document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Yaroslava  Mahucsih  2024 július  Világcsúcs 210 cm</vt:lpstr>
    </vt:vector>
  </TitlesOfParts>
  <Company>Magyar_Testnevelesi_es_Sporttudomanyi_Egyetem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Szalma László Róbert</dc:creator>
  <cp:lastModifiedBy>Hollósi Dóra</cp:lastModifiedBy>
  <cp:revision>8</cp:revision>
  <dcterms:created xsi:type="dcterms:W3CDTF">2025-02-11T15:19:17Z</dcterms:created>
  <dcterms:modified xsi:type="dcterms:W3CDTF">2025-02-17T08:39:49Z</dcterms:modified>
</cp:coreProperties>
</file>